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  <p:sldId id="267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FA0F7856-6302-471A-8284-D92FACBD7E7B}">
          <p14:sldIdLst>
            <p14:sldId id="258"/>
            <p14:sldId id="259"/>
            <p14:sldId id="257"/>
            <p14:sldId id="260"/>
            <p14:sldId id="261"/>
            <p14:sldId id="267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8785B-BB9C-440A-91D2-4E389DD0F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8E245-BC1D-419E-B90B-91845D9CC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24D61-214E-4364-A2D4-719D739E1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0FE3-2836-4A80-A386-F259B9F9ED36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9017F-190D-4AB4-9BDC-193669695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5F728-1EB8-40D5-978B-5C89199B3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5F9F-9D96-42B1-82AB-BE7A6133C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93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F5511-4879-44EB-B955-BC4B94566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D1B9AA-4427-4873-9E25-10B0D006D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E8E9A-D3A6-4915-A08B-1BCCDDADE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0FE3-2836-4A80-A386-F259B9F9ED36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0231-82EB-4A78-BDB9-32CCB61F0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21BE2-8D36-460D-B39F-2435C72FB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5F9F-9D96-42B1-82AB-BE7A6133C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77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2F5213-40DB-4F50-8286-CDF3FD1D70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640DB3-180D-46C3-8C2D-6901CCF9F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C30F0-56C5-41C4-B9D1-C00F4D85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0FE3-2836-4A80-A386-F259B9F9ED36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BDE55-7DAC-47D9-A2D0-D01E29EED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6EB97-096B-45EB-9225-E1636322A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5F9F-9D96-42B1-82AB-BE7A6133C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498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CAAFA-53B6-4E9B-93CC-9907674C3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202D7-FC76-428E-891F-1DD10FA91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15720-77CA-4CDA-A80C-14C840189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0FE3-2836-4A80-A386-F259B9F9ED36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504DF-3399-4C85-BC08-293E19444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F79A0-237B-47AF-B97B-95E5D6335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5F9F-9D96-42B1-82AB-BE7A6133C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584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5A927-3840-4537-8E7F-3AD9C98AC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57BED-3E9A-4B17-9188-1BF08A150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8BE3D-3F2B-43A0-9571-B761346C6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0FE3-2836-4A80-A386-F259B9F9ED36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F66F6-C69F-491D-B446-6C145A007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55CBF-B6B7-4F61-BCA2-334307AA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5F9F-9D96-42B1-82AB-BE7A6133C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6202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66223-75CC-4153-A025-EF11CD57B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0A351-4A46-4DC4-9D1F-051D52A8D3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B17BC7-918C-40D9-BE29-5C6284F5B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D9E00-DD68-4D0A-AC81-F8ADD683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0FE3-2836-4A80-A386-F259B9F9ED36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4CCBA-28C1-4C90-A4EB-2AAA79189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2993D6-4412-41C4-B66B-DFF85AF6E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5F9F-9D96-42B1-82AB-BE7A6133C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25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BEA70-9A62-459A-A30D-6AF36BC77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B49DE-551E-49D5-BDA0-5F36C5F2B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8F8FA3-CEF5-4A87-80B8-628EF9A4C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BE6695-DF45-435A-A72F-99FBE983EB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EEE94B-785E-475B-A8EE-E4AE36CE65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92334F-2DCB-4CF2-8C35-AA5D0C61B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0FE3-2836-4A80-A386-F259B9F9ED36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2384DB-D79C-428C-83A2-008CB557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83624A-2556-4E95-8FB0-EDF4C381D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5F9F-9D96-42B1-82AB-BE7A6133C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4163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943F3-7811-4E4D-BFEA-B50D5F990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8C2DFC-E94F-44DF-A1C5-3C32A1414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0FE3-2836-4A80-A386-F259B9F9ED36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831752-BD22-4B07-BDC0-12C336E0C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EA595-51A8-4836-B06B-5096BE3A7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5F9F-9D96-42B1-82AB-BE7A6133C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25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2647F6-9D3A-42D8-B4AE-B9D3C5E83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0FE3-2836-4A80-A386-F259B9F9ED36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05A012-C954-402A-95B5-BCC3FEBC1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6161B-6ECA-4CA9-A34E-4A647CE5D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5F9F-9D96-42B1-82AB-BE7A6133C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305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C0142-53CF-4801-AB91-CCC3809C5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C3F7C-692D-4680-B184-46F95FB11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19A1A0-D991-4FF9-89E2-C73C36AED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568FA-F67A-4933-8969-CDFB90E7C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0FE3-2836-4A80-A386-F259B9F9ED36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649CB7-8C23-410E-8F5F-1A476A60B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1C747-4C1C-45A4-99E7-BA7E3B5D0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5F9F-9D96-42B1-82AB-BE7A6133C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322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F37EC-6988-45EB-A232-810C75D5F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975E26-2F4D-4489-80B3-E4AB977C49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1718A-12AB-49F5-A502-AC89AEE58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6BFC9-D3BF-4160-9F39-AE5368FA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0FE3-2836-4A80-A386-F259B9F9ED36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EC2076-C759-4146-92C6-EF84BD98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D2437-880E-48B0-B53F-CA176493B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5F9F-9D96-42B1-82AB-BE7A6133C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218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FFE61B-B86C-4660-B538-38775A048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DA627-A1F0-4BEE-8F01-7EFDEF648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B926D-D908-4895-818E-B5AE5A369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E0FE3-2836-4A80-A386-F259B9F9ED36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1270C-8C53-432F-A8B8-6E93DF6C9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1016E-1B14-4F98-9BCD-B6C49C2BF4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C5F9F-9D96-42B1-82AB-BE7A6133C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898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D3EF5-3F84-4C4C-BE5E-E9A194916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302551" cy="68379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Create a </a:t>
            </a:r>
            <a:r>
              <a:rPr lang="en-US" altLang="zh-CN" dirty="0" err="1"/>
              <a:t>Turnitin</a:t>
            </a:r>
            <a:r>
              <a:rPr lang="en-US" altLang="zh-CN" dirty="0"/>
              <a:t> Assignment in Blackboard</a:t>
            </a:r>
            <a:endParaRPr lang="zh-CN" alt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97BBBB4-1CA2-41C6-8283-98BF7F3288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5710" y="1682171"/>
            <a:ext cx="9972627" cy="45413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0F0510-2589-487A-8A23-DAF30D0888B9}"/>
              </a:ext>
            </a:extLst>
          </p:cNvPr>
          <p:cNvSpPr txBox="1"/>
          <p:nvPr/>
        </p:nvSpPr>
        <p:spPr>
          <a:xfrm>
            <a:off x="838200" y="1180880"/>
            <a:ext cx="3126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zh-CN" b="1" dirty="0"/>
              <a:t>Go to your course space 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191421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27D6F9-660B-4111-A9F5-0008E3B4A9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590" y="2293723"/>
            <a:ext cx="9667387" cy="399034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46BBCE9-A5A6-4510-BA92-8FF49D4CF9DE}"/>
              </a:ext>
            </a:extLst>
          </p:cNvPr>
          <p:cNvSpPr txBox="1">
            <a:spLocks/>
          </p:cNvSpPr>
          <p:nvPr/>
        </p:nvSpPr>
        <p:spPr>
          <a:xfrm>
            <a:off x="700590" y="637197"/>
            <a:ext cx="10515600" cy="8478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Submit your assignment in blackboard</a:t>
            </a:r>
            <a:endParaRPr lang="zh-CN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CFA35E-4A68-48DE-A660-86F81A2C542B}"/>
              </a:ext>
            </a:extLst>
          </p:cNvPr>
          <p:cNvSpPr txBox="1"/>
          <p:nvPr/>
        </p:nvSpPr>
        <p:spPr>
          <a:xfrm>
            <a:off x="793101" y="1595535"/>
            <a:ext cx="6181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The system confirms that your submission has been received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776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E1B63-2E85-48B1-86CA-1E233B27B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555" y="234410"/>
            <a:ext cx="10246567" cy="1006562"/>
          </a:xfrm>
        </p:spPr>
        <p:txBody>
          <a:bodyPr/>
          <a:lstStyle/>
          <a:p>
            <a:r>
              <a:rPr lang="en-US" altLang="zh-CN" dirty="0"/>
              <a:t>Create a </a:t>
            </a:r>
            <a:r>
              <a:rPr lang="en-US" altLang="zh-CN" dirty="0" err="1"/>
              <a:t>Turnitin</a:t>
            </a:r>
            <a:r>
              <a:rPr lang="en-US" altLang="zh-CN" dirty="0"/>
              <a:t> Assignment in Blackboard</a:t>
            </a:r>
            <a:endParaRPr lang="zh-CN" alt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0002E1D-1184-47DF-91BA-11F2BA850B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8721" y="2323323"/>
            <a:ext cx="10218425" cy="40130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09D7FC7-B92A-46C9-A4AE-E63DC072AFE2}"/>
              </a:ext>
            </a:extLst>
          </p:cNvPr>
          <p:cNvSpPr txBox="1"/>
          <p:nvPr/>
        </p:nvSpPr>
        <p:spPr>
          <a:xfrm>
            <a:off x="838200" y="1667960"/>
            <a:ext cx="3480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2. Create a </a:t>
            </a:r>
            <a:r>
              <a:rPr lang="en-US" altLang="zh-CN" b="1" dirty="0" err="1"/>
              <a:t>Turnitin</a:t>
            </a:r>
            <a:r>
              <a:rPr lang="en-US" altLang="zh-CN" b="1" dirty="0"/>
              <a:t> Assignment</a:t>
            </a:r>
          </a:p>
        </p:txBody>
      </p:sp>
    </p:spTree>
    <p:extLst>
      <p:ext uri="{BB962C8B-B14F-4D97-AF65-F5344CB8AC3E}">
        <p14:creationId xmlns:p14="http://schemas.microsoft.com/office/powerpoint/2010/main" val="3385718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DEDDDD-AD9D-4726-8CB8-8FE5FFDD0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721" y="1868256"/>
            <a:ext cx="10685935" cy="46525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F1AB16-42BC-4395-AE52-41DEEA6F56E6}"/>
              </a:ext>
            </a:extLst>
          </p:cNvPr>
          <p:cNvSpPr txBox="1"/>
          <p:nvPr/>
        </p:nvSpPr>
        <p:spPr>
          <a:xfrm>
            <a:off x="710120" y="1001949"/>
            <a:ext cx="10272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3. Create assignment details  such as assignment name, the total scores, and the parts of assignment(in case assignment  requires several components)</a:t>
            </a:r>
            <a:endParaRPr lang="zh-CN" altLang="en-US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BFC78DB-0669-466D-A8E2-C7332CCEEB0F}"/>
              </a:ext>
            </a:extLst>
          </p:cNvPr>
          <p:cNvSpPr txBox="1">
            <a:spLocks/>
          </p:cNvSpPr>
          <p:nvPr/>
        </p:nvSpPr>
        <p:spPr>
          <a:xfrm>
            <a:off x="763555" y="234410"/>
            <a:ext cx="10246567" cy="1006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Create a </a:t>
            </a:r>
            <a:r>
              <a:rPr lang="en-US" altLang="zh-CN" dirty="0" err="1"/>
              <a:t>Turnitin</a:t>
            </a:r>
            <a:r>
              <a:rPr lang="en-US" altLang="zh-CN" dirty="0"/>
              <a:t> Assignment in Blackboard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1836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4F5A3D5-EA73-4CCF-9E59-877F81888A31}"/>
              </a:ext>
            </a:extLst>
          </p:cNvPr>
          <p:cNvSpPr txBox="1">
            <a:spLocks/>
          </p:cNvSpPr>
          <p:nvPr/>
        </p:nvSpPr>
        <p:spPr>
          <a:xfrm>
            <a:off x="763555" y="234410"/>
            <a:ext cx="10246567" cy="1006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Create a </a:t>
            </a:r>
            <a:r>
              <a:rPr lang="en-US" altLang="zh-CN" dirty="0" err="1"/>
              <a:t>Turnitin</a:t>
            </a:r>
            <a:r>
              <a:rPr lang="en-US" altLang="zh-CN" dirty="0"/>
              <a:t> Assignment in Blackboard</a:t>
            </a:r>
            <a:endParaRPr lang="zh-CN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A75440-A714-43FA-8C0B-9A9B484F10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14" y="1726164"/>
            <a:ext cx="9547833" cy="42735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CF4C1E-B4EB-4FCD-8339-F169CCC96A7F}"/>
              </a:ext>
            </a:extLst>
          </p:cNvPr>
          <p:cNvSpPr txBox="1"/>
          <p:nvPr/>
        </p:nvSpPr>
        <p:spPr>
          <a:xfrm>
            <a:off x="763555" y="1197871"/>
            <a:ext cx="871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Following previous slide, you can make specific setting in the </a:t>
            </a:r>
            <a:r>
              <a:rPr lang="en-US" altLang="zh-CN" b="1" dirty="0" err="1"/>
              <a:t>buttom</a:t>
            </a:r>
            <a:r>
              <a:rPr lang="en-US" altLang="zh-CN" b="1" dirty="0"/>
              <a:t> of the page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237020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8D65BD-9141-4E93-956F-5541E6CF9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22286"/>
            <a:ext cx="11120763" cy="399341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37C1160-C174-4F6A-98AB-E306FC37A8E5}"/>
              </a:ext>
            </a:extLst>
          </p:cNvPr>
          <p:cNvSpPr txBox="1">
            <a:spLocks/>
          </p:cNvSpPr>
          <p:nvPr/>
        </p:nvSpPr>
        <p:spPr>
          <a:xfrm>
            <a:off x="763555" y="234410"/>
            <a:ext cx="10246567" cy="1006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Create a </a:t>
            </a:r>
            <a:r>
              <a:rPr lang="en-US" altLang="zh-CN" dirty="0" err="1"/>
              <a:t>Turnitin</a:t>
            </a:r>
            <a:r>
              <a:rPr lang="en-US" altLang="zh-CN" dirty="0"/>
              <a:t> Assignment in Blackboard</a:t>
            </a:r>
            <a:endParaRPr lang="zh-CN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7CF36C-C8E1-4DAC-B796-3E8288EB4096}"/>
              </a:ext>
            </a:extLst>
          </p:cNvPr>
          <p:cNvSpPr txBox="1"/>
          <p:nvPr/>
        </p:nvSpPr>
        <p:spPr>
          <a:xfrm>
            <a:off x="251926" y="1324947"/>
            <a:ext cx="4145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4 Wait for student submit assignment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775304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769ECB4-AFB5-474F-984E-46C5F4056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427" y="2341983"/>
            <a:ext cx="10987610" cy="349897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45AF53B-AA73-43AB-B737-FDA52B3B8F51}"/>
              </a:ext>
            </a:extLst>
          </p:cNvPr>
          <p:cNvSpPr txBox="1">
            <a:spLocks/>
          </p:cNvSpPr>
          <p:nvPr/>
        </p:nvSpPr>
        <p:spPr>
          <a:xfrm>
            <a:off x="763555" y="234410"/>
            <a:ext cx="10246567" cy="1006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Create a </a:t>
            </a:r>
            <a:r>
              <a:rPr lang="en-US" altLang="zh-CN" dirty="0" err="1"/>
              <a:t>Turnitin</a:t>
            </a:r>
            <a:r>
              <a:rPr lang="en-US" altLang="zh-CN" dirty="0"/>
              <a:t> Assignment in Blackboard</a:t>
            </a:r>
            <a:endParaRPr lang="zh-CN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E8A5AC-ACF5-4203-8F77-B175979DA5AB}"/>
              </a:ext>
            </a:extLst>
          </p:cNvPr>
          <p:cNvSpPr txBox="1"/>
          <p:nvPr/>
        </p:nvSpPr>
        <p:spPr>
          <a:xfrm>
            <a:off x="250372" y="1520890"/>
            <a:ext cx="6620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The plagiarism will take hours as it scan the global database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942009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A703E-43D2-4729-A08B-A79D7000D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7855"/>
          </a:xfrm>
        </p:spPr>
        <p:txBody>
          <a:bodyPr/>
          <a:lstStyle/>
          <a:p>
            <a:r>
              <a:rPr lang="en-US" altLang="zh-CN" dirty="0"/>
              <a:t>Submit your assignment in blackboard</a:t>
            </a:r>
            <a:endParaRPr lang="zh-CN" alt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BF2766E-53E9-4684-A3AC-A07863BC5E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4894" y="2424701"/>
            <a:ext cx="10515600" cy="38063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F29632-C83E-4768-B793-9608A6D1B906}"/>
              </a:ext>
            </a:extLst>
          </p:cNvPr>
          <p:cNvSpPr txBox="1"/>
          <p:nvPr/>
        </p:nvSpPr>
        <p:spPr>
          <a:xfrm>
            <a:off x="1054359" y="1548882"/>
            <a:ext cx="2305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Find your assignment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7963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D0AF59-99C3-4251-AB9A-C966C6AD44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55405F-37A2-4869-9154-F8BE3BECE6C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5094A7-8C69-451A-9543-C0D8731A3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98" y="2350937"/>
            <a:ext cx="10420395" cy="28135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749DEF0-5F6F-41CA-BD6F-66F744FF1420}"/>
              </a:ext>
            </a:extLst>
          </p:cNvPr>
          <p:cNvSpPr txBox="1"/>
          <p:nvPr/>
        </p:nvSpPr>
        <p:spPr>
          <a:xfrm>
            <a:off x="867747" y="1598863"/>
            <a:ext cx="2489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Click the submit button</a:t>
            </a:r>
            <a:endParaRPr lang="zh-CN" alt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6E458D4-23A6-4FCC-A0CA-E34045D1EC93}"/>
              </a:ext>
            </a:extLst>
          </p:cNvPr>
          <p:cNvSpPr txBox="1">
            <a:spLocks/>
          </p:cNvSpPr>
          <p:nvPr/>
        </p:nvSpPr>
        <p:spPr>
          <a:xfrm>
            <a:off x="867747" y="599874"/>
            <a:ext cx="10515600" cy="8478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Submit your assignment in blackboard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310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659A91-F04C-41C4-A03E-9FBCAAE79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51" y="2239624"/>
            <a:ext cx="11345694" cy="3894972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FAD92CEE-0DC3-4E2F-9382-6560DC960594}"/>
              </a:ext>
            </a:extLst>
          </p:cNvPr>
          <p:cNvSpPr txBox="1">
            <a:spLocks/>
          </p:cNvSpPr>
          <p:nvPr/>
        </p:nvSpPr>
        <p:spPr>
          <a:xfrm>
            <a:off x="867747" y="599874"/>
            <a:ext cx="10515600" cy="8478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Submit your assignment in blackboard</a:t>
            </a:r>
            <a:endParaRPr lang="zh-CN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C19F2D-0431-4BEC-A0A1-721475F8F036}"/>
              </a:ext>
            </a:extLst>
          </p:cNvPr>
          <p:cNvSpPr txBox="1"/>
          <p:nvPr/>
        </p:nvSpPr>
        <p:spPr>
          <a:xfrm>
            <a:off x="625149" y="1548882"/>
            <a:ext cx="792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Please to </a:t>
            </a:r>
            <a:r>
              <a:rPr lang="en-US" altLang="zh-CN" b="1" dirty="0" err="1"/>
              <a:t>fullfil</a:t>
            </a:r>
            <a:r>
              <a:rPr lang="en-US" altLang="zh-CN" b="1" dirty="0"/>
              <a:t> all information,  “</a:t>
            </a:r>
            <a:r>
              <a:rPr lang="en-US" altLang="zh-CN" dirty="0"/>
              <a:t>submission Part</a:t>
            </a:r>
            <a:r>
              <a:rPr lang="en-US" altLang="zh-CN" b="1" dirty="0"/>
              <a:t>”</a:t>
            </a:r>
            <a:r>
              <a:rPr lang="en-US" altLang="zh-CN" dirty="0"/>
              <a:t> </a:t>
            </a:r>
            <a:r>
              <a:rPr lang="en-US" altLang="zh-CN" b="1" dirty="0"/>
              <a:t>will be Part 1 </a:t>
            </a:r>
            <a:r>
              <a:rPr lang="en-US" altLang="zh-CN" b="1" dirty="0" err="1"/>
              <a:t>nomally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333894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157</Words>
  <Application>Microsoft Office PowerPoint</Application>
  <PresentationFormat>Widescreen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等线</vt:lpstr>
      <vt:lpstr>等线 Light</vt:lpstr>
      <vt:lpstr>Arial</vt:lpstr>
      <vt:lpstr>Office Theme</vt:lpstr>
      <vt:lpstr>Create a Turnitin Assignment in Blackboard</vt:lpstr>
      <vt:lpstr>Create a Turnitin Assignment in Blackboard</vt:lpstr>
      <vt:lpstr>PowerPoint Presentation</vt:lpstr>
      <vt:lpstr>PowerPoint Presentation</vt:lpstr>
      <vt:lpstr>PowerPoint Presentation</vt:lpstr>
      <vt:lpstr>PowerPoint Presentation</vt:lpstr>
      <vt:lpstr>Submit your assignment in blackboard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Shao, Zhaozhao</dc:creator>
  <cp:lastModifiedBy>Shao, Zhaozhao</cp:lastModifiedBy>
  <cp:revision>27</cp:revision>
  <dcterms:created xsi:type="dcterms:W3CDTF">2018-03-28T01:02:51Z</dcterms:created>
  <dcterms:modified xsi:type="dcterms:W3CDTF">2018-03-28T01:49:27Z</dcterms:modified>
</cp:coreProperties>
</file>